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43891200" cy="329184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6431"/>
    <a:srgbClr val="549E39"/>
    <a:srgbClr val="FF3300"/>
    <a:srgbClr val="FF3399"/>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949" autoAdjust="0"/>
    <p:restoredTop sz="94660"/>
  </p:normalViewPr>
  <p:slideViewPr>
    <p:cSldViewPr snapToGrid="0">
      <p:cViewPr>
        <p:scale>
          <a:sx n="20" d="100"/>
          <a:sy n="20" d="100"/>
        </p:scale>
        <p:origin x="6" y="41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4" name="Picture Placeholder 33"/>
          <p:cNvSpPr>
            <a:spLocks noGrp="1"/>
          </p:cNvSpPr>
          <p:nvPr>
            <p:ph type="pic" sz="quarter" idx="15"/>
          </p:nvPr>
        </p:nvSpPr>
        <p:spPr>
          <a:xfrm>
            <a:off x="447673" y="5343759"/>
            <a:ext cx="10485438" cy="10534278"/>
          </a:xfrm>
        </p:spPr>
        <p:txBody>
          <a:bodyPr>
            <a:normAutofit/>
          </a:bodyPr>
          <a:lstStyle>
            <a:lvl1pPr>
              <a:defRPr sz="5400"/>
            </a:lvl1pPr>
          </a:lstStyle>
          <a:p>
            <a:endParaRPr lang="en-US" dirty="0"/>
          </a:p>
        </p:txBody>
      </p:sp>
      <p:sp>
        <p:nvSpPr>
          <p:cNvPr id="35" name="Picture Placeholder 33"/>
          <p:cNvSpPr>
            <a:spLocks noGrp="1"/>
          </p:cNvSpPr>
          <p:nvPr>
            <p:ph type="pic" sz="quarter" idx="16"/>
          </p:nvPr>
        </p:nvSpPr>
        <p:spPr>
          <a:xfrm>
            <a:off x="11323011" y="5343759"/>
            <a:ext cx="10485438" cy="10534278"/>
          </a:xfrm>
        </p:spPr>
        <p:txBody>
          <a:bodyPr>
            <a:normAutofit/>
          </a:bodyPr>
          <a:lstStyle>
            <a:lvl1pPr>
              <a:defRPr sz="5400"/>
            </a:lvl1pPr>
          </a:lstStyle>
          <a:p>
            <a:endParaRPr lang="en-US" dirty="0"/>
          </a:p>
        </p:txBody>
      </p:sp>
      <p:sp>
        <p:nvSpPr>
          <p:cNvPr id="36" name="Picture Placeholder 33"/>
          <p:cNvSpPr>
            <a:spLocks noGrp="1"/>
          </p:cNvSpPr>
          <p:nvPr>
            <p:ph type="pic" sz="quarter" idx="17"/>
          </p:nvPr>
        </p:nvSpPr>
        <p:spPr>
          <a:xfrm>
            <a:off x="22198967" y="5343759"/>
            <a:ext cx="10485438" cy="10534278"/>
          </a:xfrm>
        </p:spPr>
        <p:txBody>
          <a:bodyPr>
            <a:normAutofit/>
          </a:bodyPr>
          <a:lstStyle>
            <a:lvl1pPr>
              <a:defRPr sz="5400"/>
            </a:lvl1pPr>
          </a:lstStyle>
          <a:p>
            <a:endParaRPr lang="en-US" dirty="0"/>
          </a:p>
        </p:txBody>
      </p:sp>
      <p:sp>
        <p:nvSpPr>
          <p:cNvPr id="37" name="Picture Placeholder 33"/>
          <p:cNvSpPr>
            <a:spLocks noGrp="1"/>
          </p:cNvSpPr>
          <p:nvPr>
            <p:ph type="pic" sz="quarter" idx="18"/>
          </p:nvPr>
        </p:nvSpPr>
        <p:spPr>
          <a:xfrm>
            <a:off x="33074298" y="5343759"/>
            <a:ext cx="10485438" cy="10534278"/>
          </a:xfrm>
        </p:spPr>
        <p:txBody>
          <a:bodyPr>
            <a:normAutofit/>
          </a:bodyPr>
          <a:lstStyle>
            <a:lvl1pPr>
              <a:defRPr sz="5400"/>
            </a:lvl1pPr>
          </a:lstStyle>
          <a:p>
            <a:endParaRPr lang="en-US" dirty="0"/>
          </a:p>
        </p:txBody>
      </p:sp>
      <p:sp>
        <p:nvSpPr>
          <p:cNvPr id="2" name="Title 1"/>
          <p:cNvSpPr>
            <a:spLocks noGrp="1"/>
          </p:cNvSpPr>
          <p:nvPr>
            <p:ph type="ctrTitle" hasCustomPrompt="1"/>
          </p:nvPr>
        </p:nvSpPr>
        <p:spPr>
          <a:xfrm>
            <a:off x="6660254" y="387927"/>
            <a:ext cx="30570692" cy="3159026"/>
          </a:xfrm>
        </p:spPr>
        <p:txBody>
          <a:bodyPr anchor="b">
            <a:normAutofit/>
          </a:bodyPr>
          <a:lstStyle>
            <a:lvl1pPr algn="ctr">
              <a:defRPr sz="16700" b="1" baseline="0"/>
            </a:lvl1pPr>
          </a:lstStyle>
          <a:p>
            <a:r>
              <a:rPr lang="en-US" dirty="0" smtClean="0"/>
              <a:t>CLICK TO INSERT TITLE</a:t>
            </a:r>
            <a:endParaRPr lang="en-US" dirty="0"/>
          </a:p>
        </p:txBody>
      </p:sp>
      <p:sp>
        <p:nvSpPr>
          <p:cNvPr id="10" name="Picture Placeholder 9"/>
          <p:cNvSpPr>
            <a:spLocks noGrp="1"/>
          </p:cNvSpPr>
          <p:nvPr>
            <p:ph type="pic" sz="quarter" idx="13"/>
          </p:nvPr>
        </p:nvSpPr>
        <p:spPr>
          <a:xfrm>
            <a:off x="447673" y="387931"/>
            <a:ext cx="5776145" cy="3159337"/>
          </a:xfrm>
        </p:spPr>
        <p:txBody>
          <a:bodyPr>
            <a:normAutofit/>
          </a:bodyPr>
          <a:lstStyle>
            <a:lvl1pPr>
              <a:defRPr sz="6000"/>
            </a:lvl1pPr>
          </a:lstStyle>
          <a:p>
            <a:endParaRPr lang="en-US" dirty="0"/>
          </a:p>
        </p:txBody>
      </p:sp>
      <p:sp>
        <p:nvSpPr>
          <p:cNvPr id="11" name="Picture Placeholder 9"/>
          <p:cNvSpPr>
            <a:spLocks noGrp="1"/>
          </p:cNvSpPr>
          <p:nvPr>
            <p:ph type="pic" sz="quarter" idx="14"/>
          </p:nvPr>
        </p:nvSpPr>
        <p:spPr>
          <a:xfrm>
            <a:off x="37667382" y="387931"/>
            <a:ext cx="5892348" cy="3159337"/>
          </a:xfrm>
        </p:spPr>
        <p:txBody>
          <a:bodyPr>
            <a:normAutofit/>
          </a:bodyPr>
          <a:lstStyle>
            <a:lvl1pPr>
              <a:defRPr sz="6000"/>
            </a:lvl1pPr>
          </a:lstStyle>
          <a:p>
            <a:endParaRPr lang="en-US" dirty="0"/>
          </a:p>
        </p:txBody>
      </p:sp>
      <p:sp>
        <p:nvSpPr>
          <p:cNvPr id="43" name="Text Placeholder 42"/>
          <p:cNvSpPr>
            <a:spLocks noGrp="1"/>
          </p:cNvSpPr>
          <p:nvPr>
            <p:ph type="body" sz="quarter" idx="19" hasCustomPrompt="1"/>
          </p:nvPr>
        </p:nvSpPr>
        <p:spPr>
          <a:xfrm>
            <a:off x="447673" y="16257604"/>
            <a:ext cx="10484820" cy="14625520"/>
          </a:xfrm>
        </p:spPr>
        <p:txBody>
          <a:bodyPr>
            <a:normAutofit/>
          </a:bodyPr>
          <a:lstStyle>
            <a:lvl1pPr marL="0" indent="0">
              <a:buNone/>
              <a:defRPr sz="4000" baseline="0"/>
            </a:lvl1pPr>
          </a:lstStyle>
          <a:p>
            <a:pPr lvl="0"/>
            <a:r>
              <a:rPr lang="en-US" dirty="0" smtClean="0"/>
              <a:t>Click to insert text</a:t>
            </a:r>
            <a:endParaRPr lang="en-US" dirty="0"/>
          </a:p>
        </p:txBody>
      </p:sp>
      <p:sp>
        <p:nvSpPr>
          <p:cNvPr id="44" name="Text Placeholder 42"/>
          <p:cNvSpPr>
            <a:spLocks noGrp="1"/>
          </p:cNvSpPr>
          <p:nvPr>
            <p:ph type="body" sz="quarter" idx="20" hasCustomPrompt="1"/>
          </p:nvPr>
        </p:nvSpPr>
        <p:spPr>
          <a:xfrm>
            <a:off x="11323629" y="16257604"/>
            <a:ext cx="10484820" cy="14625520"/>
          </a:xfrm>
        </p:spPr>
        <p:txBody>
          <a:bodyPr>
            <a:normAutofit/>
          </a:bodyPr>
          <a:lstStyle>
            <a:lvl1pPr marL="0" indent="0">
              <a:buNone/>
              <a:defRPr sz="4000" baseline="0"/>
            </a:lvl1pPr>
          </a:lstStyle>
          <a:p>
            <a:pPr lvl="0"/>
            <a:r>
              <a:rPr lang="en-US" dirty="0" smtClean="0"/>
              <a:t>Click to insert text</a:t>
            </a:r>
            <a:endParaRPr lang="en-US" dirty="0"/>
          </a:p>
        </p:txBody>
      </p:sp>
      <p:sp>
        <p:nvSpPr>
          <p:cNvPr id="45" name="Text Placeholder 42"/>
          <p:cNvSpPr>
            <a:spLocks noGrp="1"/>
          </p:cNvSpPr>
          <p:nvPr>
            <p:ph type="body" sz="quarter" idx="21" hasCustomPrompt="1"/>
          </p:nvPr>
        </p:nvSpPr>
        <p:spPr>
          <a:xfrm>
            <a:off x="22197747" y="16309604"/>
            <a:ext cx="10484820" cy="14625520"/>
          </a:xfrm>
        </p:spPr>
        <p:txBody>
          <a:bodyPr>
            <a:normAutofit/>
          </a:bodyPr>
          <a:lstStyle>
            <a:lvl1pPr marL="0" indent="0">
              <a:buNone/>
              <a:defRPr sz="4000" baseline="0"/>
            </a:lvl1pPr>
          </a:lstStyle>
          <a:p>
            <a:pPr lvl="0"/>
            <a:r>
              <a:rPr lang="en-US" dirty="0" smtClean="0"/>
              <a:t>Click to insert text</a:t>
            </a:r>
            <a:endParaRPr lang="en-US" dirty="0"/>
          </a:p>
        </p:txBody>
      </p:sp>
      <p:sp>
        <p:nvSpPr>
          <p:cNvPr id="46" name="Text Placeholder 42"/>
          <p:cNvSpPr>
            <a:spLocks noGrp="1"/>
          </p:cNvSpPr>
          <p:nvPr>
            <p:ph type="body" sz="quarter" idx="22" hasCustomPrompt="1"/>
          </p:nvPr>
        </p:nvSpPr>
        <p:spPr>
          <a:xfrm>
            <a:off x="33074607" y="16309604"/>
            <a:ext cx="10484820" cy="14625520"/>
          </a:xfrm>
        </p:spPr>
        <p:txBody>
          <a:bodyPr>
            <a:normAutofit/>
          </a:bodyPr>
          <a:lstStyle>
            <a:lvl1pPr marL="0" indent="0">
              <a:buNone/>
              <a:defRPr sz="4000" baseline="0"/>
            </a:lvl1pPr>
          </a:lstStyle>
          <a:p>
            <a:pPr lvl="0"/>
            <a:r>
              <a:rPr lang="en-US" dirty="0" smtClean="0"/>
              <a:t>Click to insert text</a:t>
            </a:r>
            <a:endParaRPr lang="en-US" dirty="0"/>
          </a:p>
        </p:txBody>
      </p:sp>
      <p:sp>
        <p:nvSpPr>
          <p:cNvPr id="47" name="Text Placeholder 42"/>
          <p:cNvSpPr>
            <a:spLocks noGrp="1"/>
          </p:cNvSpPr>
          <p:nvPr>
            <p:ph type="body" sz="quarter" idx="23" hasCustomPrompt="1"/>
          </p:nvPr>
        </p:nvSpPr>
        <p:spPr>
          <a:xfrm>
            <a:off x="447029" y="12420600"/>
            <a:ext cx="10484820" cy="3457437"/>
          </a:xfrm>
        </p:spPr>
        <p:txBody>
          <a:bodyPr>
            <a:noAutofit/>
          </a:bodyPr>
          <a:lstStyle>
            <a:lvl1pPr marL="0" indent="0">
              <a:buNone/>
              <a:defRPr sz="13800" b="1" baseline="0">
                <a:solidFill>
                  <a:schemeClr val="bg1"/>
                </a:solidFill>
              </a:defRPr>
            </a:lvl1pPr>
          </a:lstStyle>
          <a:p>
            <a:pPr lvl="0"/>
            <a:r>
              <a:rPr lang="en-US" dirty="0" smtClean="0"/>
              <a:t>INSERT HEADER</a:t>
            </a:r>
            <a:endParaRPr lang="en-US" dirty="0"/>
          </a:p>
        </p:txBody>
      </p:sp>
      <p:sp>
        <p:nvSpPr>
          <p:cNvPr id="48" name="Text Placeholder 42"/>
          <p:cNvSpPr>
            <a:spLocks noGrp="1"/>
          </p:cNvSpPr>
          <p:nvPr>
            <p:ph type="body" sz="quarter" idx="24" hasCustomPrompt="1"/>
          </p:nvPr>
        </p:nvSpPr>
        <p:spPr>
          <a:xfrm>
            <a:off x="11321105" y="12420599"/>
            <a:ext cx="10484820" cy="3457437"/>
          </a:xfrm>
        </p:spPr>
        <p:txBody>
          <a:bodyPr>
            <a:noAutofit/>
          </a:bodyPr>
          <a:lstStyle>
            <a:lvl1pPr marL="0" indent="0">
              <a:buNone/>
              <a:defRPr sz="13800" b="1" baseline="0">
                <a:solidFill>
                  <a:schemeClr val="bg1"/>
                </a:solidFill>
              </a:defRPr>
            </a:lvl1pPr>
          </a:lstStyle>
          <a:p>
            <a:pPr lvl="0"/>
            <a:r>
              <a:rPr lang="en-US" dirty="0" smtClean="0"/>
              <a:t>INSERT HEADER</a:t>
            </a:r>
            <a:endParaRPr lang="en-US" dirty="0"/>
          </a:p>
        </p:txBody>
      </p:sp>
      <p:sp>
        <p:nvSpPr>
          <p:cNvPr id="49" name="Text Placeholder 42"/>
          <p:cNvSpPr>
            <a:spLocks noGrp="1"/>
          </p:cNvSpPr>
          <p:nvPr>
            <p:ph type="body" sz="quarter" idx="25" hasCustomPrompt="1"/>
          </p:nvPr>
        </p:nvSpPr>
        <p:spPr>
          <a:xfrm>
            <a:off x="22193275" y="12420599"/>
            <a:ext cx="10484820" cy="3457437"/>
          </a:xfrm>
        </p:spPr>
        <p:txBody>
          <a:bodyPr>
            <a:noAutofit/>
          </a:bodyPr>
          <a:lstStyle>
            <a:lvl1pPr marL="0" indent="0">
              <a:buNone/>
              <a:defRPr sz="13800" b="1" baseline="0">
                <a:solidFill>
                  <a:schemeClr val="bg1"/>
                </a:solidFill>
              </a:defRPr>
            </a:lvl1pPr>
          </a:lstStyle>
          <a:p>
            <a:pPr lvl="0"/>
            <a:r>
              <a:rPr lang="en-US" dirty="0" smtClean="0"/>
              <a:t>INSERT HEADER</a:t>
            </a:r>
            <a:endParaRPr lang="en-US" dirty="0"/>
          </a:p>
        </p:txBody>
      </p:sp>
      <p:sp>
        <p:nvSpPr>
          <p:cNvPr id="50" name="Text Placeholder 42"/>
          <p:cNvSpPr>
            <a:spLocks noGrp="1"/>
          </p:cNvSpPr>
          <p:nvPr>
            <p:ph type="body" sz="quarter" idx="26" hasCustomPrompt="1"/>
          </p:nvPr>
        </p:nvSpPr>
        <p:spPr>
          <a:xfrm>
            <a:off x="33074607" y="12420599"/>
            <a:ext cx="10484820" cy="3457437"/>
          </a:xfrm>
        </p:spPr>
        <p:txBody>
          <a:bodyPr>
            <a:noAutofit/>
          </a:bodyPr>
          <a:lstStyle>
            <a:lvl1pPr marL="0" indent="0">
              <a:buNone/>
              <a:defRPr sz="13800" b="1" baseline="0">
                <a:solidFill>
                  <a:schemeClr val="bg1"/>
                </a:solidFill>
              </a:defRPr>
            </a:lvl1pPr>
          </a:lstStyle>
          <a:p>
            <a:pPr lvl="0"/>
            <a:r>
              <a:rPr lang="en-US" dirty="0" smtClean="0"/>
              <a:t>INSERT HEADER</a:t>
            </a:r>
            <a:endParaRPr lang="en-US" dirty="0"/>
          </a:p>
        </p:txBody>
      </p:sp>
    </p:spTree>
    <p:extLst>
      <p:ext uri="{BB962C8B-B14F-4D97-AF65-F5344CB8AC3E}">
        <p14:creationId xmlns:p14="http://schemas.microsoft.com/office/powerpoint/2010/main" val="2800342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9D68A7D-F9EB-4A70-B147-C5EA0560C7F4}"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421893111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9D68A7D-F9EB-4A70-B147-C5EA0560C7F4}"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197469887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9D68A7D-F9EB-4A70-B147-C5EA0560C7F4}" type="datetimeFigureOut">
              <a:rPr lang="en-US" smtClean="0"/>
              <a:t>1/22/2020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15047225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9D68A7D-F9EB-4A70-B147-C5EA0560C7F4}" type="datetimeFigureOut">
              <a:rPr lang="en-US" smtClean="0"/>
              <a:t>1/22/2020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711907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9D68A7D-F9EB-4A70-B147-C5EA0560C7F4}" type="datetimeFigureOut">
              <a:rPr lang="en-US" smtClean="0"/>
              <a:t>1/22/2020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1465694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D68A7D-F9EB-4A70-B147-C5EA0560C7F4}" type="datetimeFigureOut">
              <a:rPr lang="en-US" smtClean="0"/>
              <a:t>1/22/2020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2117941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Edit Master text styles</a:t>
            </a:r>
          </a:p>
        </p:txBody>
      </p:sp>
      <p:sp>
        <p:nvSpPr>
          <p:cNvPr id="5" name="Date Placeholder 4"/>
          <p:cNvSpPr>
            <a:spLocks noGrp="1"/>
          </p:cNvSpPr>
          <p:nvPr>
            <p:ph type="dt" sz="half" idx="10"/>
          </p:nvPr>
        </p:nvSpPr>
        <p:spPr/>
        <p:txBody>
          <a:bodyPr/>
          <a:lstStyle/>
          <a:p>
            <a:fld id="{79D68A7D-F9EB-4A70-B147-C5EA0560C7F4}" type="datetimeFigureOut">
              <a:rPr lang="en-US" smtClean="0"/>
              <a:t>1/22/2020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1688097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Edit Master text styles</a:t>
            </a:r>
          </a:p>
        </p:txBody>
      </p:sp>
      <p:sp>
        <p:nvSpPr>
          <p:cNvPr id="5" name="Date Placeholder 4"/>
          <p:cNvSpPr>
            <a:spLocks noGrp="1"/>
          </p:cNvSpPr>
          <p:nvPr>
            <p:ph type="dt" sz="half" idx="10"/>
          </p:nvPr>
        </p:nvSpPr>
        <p:spPr/>
        <p:txBody>
          <a:bodyPr/>
          <a:lstStyle/>
          <a:p>
            <a:fld id="{79D68A7D-F9EB-4A70-B147-C5EA0560C7F4}" type="datetimeFigureOut">
              <a:rPr lang="en-US" smtClean="0"/>
              <a:t>1/22/2020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479437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9D68A7D-F9EB-4A70-B147-C5EA0560C7F4}"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4290753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9D68A7D-F9EB-4A70-B147-C5EA0560C7F4}" type="datetimeFigureOut">
              <a:rPr lang="en-US" smtClean="0"/>
              <a:t>1/22/2020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2B93CD-FD8E-44ED-81EC-BAD83AD5B158}" type="slidenum">
              <a:rPr lang="en-US" smtClean="0"/>
              <a:t>‹#›</a:t>
            </a:fld>
            <a:endParaRPr lang="en-US"/>
          </a:p>
        </p:txBody>
      </p:sp>
    </p:spTree>
    <p:extLst>
      <p:ext uri="{BB962C8B-B14F-4D97-AF65-F5344CB8AC3E}">
        <p14:creationId xmlns:p14="http://schemas.microsoft.com/office/powerpoint/2010/main" val="2405181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9D68A7D-F9EB-4A70-B147-C5EA0560C7F4}" type="datetimeFigureOut">
              <a:rPr lang="en-US" smtClean="0"/>
              <a:t>1/22/2020</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C02B93CD-FD8E-44ED-81EC-BAD83AD5B158}" type="slidenum">
              <a:rPr lang="en-US" smtClean="0"/>
              <a:t>‹#›</a:t>
            </a:fld>
            <a:endParaRPr lang="en-US"/>
          </a:p>
        </p:txBody>
      </p:sp>
    </p:spTree>
    <p:extLst>
      <p:ext uri="{BB962C8B-B14F-4D97-AF65-F5344CB8AC3E}">
        <p14:creationId xmlns:p14="http://schemas.microsoft.com/office/powerpoint/2010/main" val="13614608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69"/>
          <p:cNvSpPr/>
          <p:nvPr/>
        </p:nvSpPr>
        <p:spPr>
          <a:xfrm>
            <a:off x="12603827" y="31397708"/>
            <a:ext cx="19004883" cy="1041533"/>
          </a:xfrm>
          <a:prstGeom prst="rect">
            <a:avLst/>
          </a:prstGeom>
          <a:solidFill>
            <a:schemeClr val="tx1">
              <a:lumMod val="65000"/>
              <a:lumOff val="35000"/>
            </a:schemeClr>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 name="Title 5"/>
          <p:cNvSpPr>
            <a:spLocks noGrp="1"/>
          </p:cNvSpPr>
          <p:nvPr>
            <p:ph type="ctrTitle"/>
          </p:nvPr>
        </p:nvSpPr>
        <p:spPr/>
        <p:txBody>
          <a:bodyPr>
            <a:normAutofit/>
          </a:bodyPr>
          <a:lstStyle/>
          <a:p>
            <a:r>
              <a:rPr lang="en-US" sz="15000" dirty="0" err="1" smtClean="0"/>
              <a:t>Netherton</a:t>
            </a:r>
            <a:r>
              <a:rPr lang="en-US" sz="15000" dirty="0" smtClean="0"/>
              <a:t> Moss Language Leaders</a:t>
            </a:r>
            <a:endParaRPr lang="en-US" sz="15000" dirty="0"/>
          </a:p>
        </p:txBody>
      </p:sp>
      <p:sp>
        <p:nvSpPr>
          <p:cNvPr id="9" name="Text Placeholder 8"/>
          <p:cNvSpPr>
            <a:spLocks noGrp="1"/>
          </p:cNvSpPr>
          <p:nvPr>
            <p:ph type="body" sz="quarter" idx="19"/>
          </p:nvPr>
        </p:nvSpPr>
        <p:spPr>
          <a:xfrm>
            <a:off x="447029" y="8251575"/>
            <a:ext cx="13203086" cy="4214943"/>
          </a:xfrm>
          <a:ln>
            <a:noFill/>
          </a:ln>
        </p:spPr>
        <p:txBody>
          <a:bodyPr>
            <a:normAutofit lnSpcReduction="10000"/>
          </a:bodyPr>
          <a:lstStyle/>
          <a:p>
            <a:r>
              <a:rPr lang="en-US" dirty="0" smtClean="0"/>
              <a:t>As part of the URLEY project we undertook an audit of our classroom environment using the ECERS-3 auditing tool. The outcome of the audit encouraged our team to make positive changes for example we introduced meaningful and irresistible resources to our construction area, dedicated a shelf in our reading area to a high quality text which includes concrete props, a variety of texts based on the theme and soft furnishings and included language rich texts in all areas.</a:t>
            </a:r>
            <a:endParaRPr lang="en-US" dirty="0"/>
          </a:p>
        </p:txBody>
      </p:sp>
      <p:sp>
        <p:nvSpPr>
          <p:cNvPr id="20" name="Rectangle 19"/>
          <p:cNvSpPr/>
          <p:nvPr/>
        </p:nvSpPr>
        <p:spPr>
          <a:xfrm>
            <a:off x="30338613" y="5226269"/>
            <a:ext cx="13220421" cy="2740917"/>
          </a:xfrm>
          <a:prstGeom prst="rect">
            <a:avLst/>
          </a:prstGeom>
          <a:solidFill>
            <a:srgbClr val="FF3399"/>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447029" y="3978520"/>
            <a:ext cx="43111400" cy="1037359"/>
          </a:xfrm>
          <a:prstGeom prst="rect">
            <a:avLst/>
          </a:prstGeom>
          <a:solidFill>
            <a:schemeClr val="tx1">
              <a:lumMod val="65000"/>
              <a:lumOff val="35000"/>
            </a:schemeClr>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2" name="Picture Placeholder 1"/>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23209" b="23209"/>
          <a:stretch>
            <a:fillRect/>
          </a:stretch>
        </p:blipFill>
        <p:spPr>
          <a:xfrm>
            <a:off x="447673" y="387931"/>
            <a:ext cx="6114720" cy="3344525"/>
          </a:xfrm>
        </p:spPr>
      </p:pic>
      <p:sp>
        <p:nvSpPr>
          <p:cNvPr id="7" name="TextBox 6"/>
          <p:cNvSpPr txBox="1"/>
          <p:nvPr/>
        </p:nvSpPr>
        <p:spPr>
          <a:xfrm>
            <a:off x="722147" y="4231050"/>
            <a:ext cx="42561164" cy="861774"/>
          </a:xfrm>
          <a:prstGeom prst="rect">
            <a:avLst/>
          </a:prstGeom>
          <a:noFill/>
        </p:spPr>
        <p:txBody>
          <a:bodyPr wrap="square" rtlCol="0">
            <a:spAutoFit/>
          </a:bodyPr>
          <a:lstStyle/>
          <a:p>
            <a:pPr algn="ctr"/>
            <a:r>
              <a:rPr lang="en-US" sz="5000" dirty="0" smtClean="0">
                <a:solidFill>
                  <a:schemeClr val="bg1">
                    <a:lumMod val="95000"/>
                  </a:schemeClr>
                </a:solidFill>
              </a:rPr>
              <a:t>Debbie </a:t>
            </a:r>
            <a:r>
              <a:rPr lang="en-US" sz="5000" dirty="0" err="1" smtClean="0">
                <a:solidFill>
                  <a:schemeClr val="bg1">
                    <a:lumMod val="95000"/>
                  </a:schemeClr>
                </a:solidFill>
              </a:rPr>
              <a:t>Rainford</a:t>
            </a:r>
            <a:r>
              <a:rPr lang="en-US" sz="5000" dirty="0" smtClean="0">
                <a:solidFill>
                  <a:schemeClr val="bg1">
                    <a:lumMod val="95000"/>
                  </a:schemeClr>
                </a:solidFill>
              </a:rPr>
              <a:t> (Reception Teacher),  Jody </a:t>
            </a:r>
            <a:r>
              <a:rPr lang="en-US" sz="5000" dirty="0" err="1" smtClean="0">
                <a:solidFill>
                  <a:schemeClr val="bg1">
                    <a:lumMod val="95000"/>
                  </a:schemeClr>
                </a:solidFill>
              </a:rPr>
              <a:t>Benham</a:t>
            </a:r>
            <a:r>
              <a:rPr lang="en-US" sz="5000" dirty="0" smtClean="0">
                <a:solidFill>
                  <a:schemeClr val="bg1">
                    <a:lumMod val="95000"/>
                  </a:schemeClr>
                </a:solidFill>
              </a:rPr>
              <a:t> (Reception Teacher) and Michelle Jones (Nursery Teacher)</a:t>
            </a:r>
            <a:endParaRPr lang="en-US" sz="5000" dirty="0">
              <a:solidFill>
                <a:schemeClr val="bg1">
                  <a:lumMod val="95000"/>
                </a:schemeClr>
              </a:solidFill>
            </a:endParaRPr>
          </a:p>
        </p:txBody>
      </p:sp>
      <p:sp>
        <p:nvSpPr>
          <p:cNvPr id="30" name="Text Placeholder 12"/>
          <p:cNvSpPr>
            <a:spLocks noGrp="1"/>
          </p:cNvSpPr>
          <p:nvPr>
            <p:ph type="body" sz="quarter" idx="26"/>
          </p:nvPr>
        </p:nvSpPr>
        <p:spPr>
          <a:xfrm>
            <a:off x="30338613" y="6011534"/>
            <a:ext cx="12944698" cy="1093061"/>
          </a:xfrm>
        </p:spPr>
        <p:txBody>
          <a:bodyPr/>
          <a:lstStyle/>
          <a:p>
            <a:pPr algn="ctr"/>
            <a:r>
              <a:rPr lang="en-US" sz="5000" dirty="0" smtClean="0"/>
              <a:t>Positive Changes</a:t>
            </a:r>
            <a:endParaRPr lang="en-US" sz="5000" dirty="0"/>
          </a:p>
        </p:txBody>
      </p:sp>
      <p:sp>
        <p:nvSpPr>
          <p:cNvPr id="33" name="Rectangle 32"/>
          <p:cNvSpPr/>
          <p:nvPr/>
        </p:nvSpPr>
        <p:spPr>
          <a:xfrm>
            <a:off x="15282601" y="5226269"/>
            <a:ext cx="13128053" cy="2786681"/>
          </a:xfrm>
          <a:prstGeom prst="rect">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447331" y="5183522"/>
            <a:ext cx="13268366" cy="2777384"/>
          </a:xfrm>
          <a:prstGeom prst="rect">
            <a:avLst/>
          </a:prstGeom>
          <a:solidFill>
            <a:srgbClr val="C00000"/>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dirty="0" smtClean="0"/>
              <a:t>c</a:t>
            </a:r>
            <a:endParaRPr lang="en-US" dirty="0"/>
          </a:p>
        </p:txBody>
      </p:sp>
      <p:sp>
        <p:nvSpPr>
          <p:cNvPr id="38" name="Text Placeholder 8"/>
          <p:cNvSpPr>
            <a:spLocks noGrp="1"/>
          </p:cNvSpPr>
          <p:nvPr>
            <p:ph type="body" sz="quarter" idx="19"/>
          </p:nvPr>
        </p:nvSpPr>
        <p:spPr>
          <a:xfrm>
            <a:off x="894774" y="24018526"/>
            <a:ext cx="13040084" cy="6523862"/>
          </a:xfrm>
          <a:ln>
            <a:noFill/>
          </a:ln>
        </p:spPr>
        <p:txBody>
          <a:bodyPr>
            <a:normAutofit lnSpcReduction="10000"/>
          </a:bodyPr>
          <a:lstStyle/>
          <a:p>
            <a:r>
              <a:rPr lang="en-US" dirty="0" smtClean="0"/>
              <a:t>Our children’s home environment and the adults within them are the most significant influence on their language development. We have worked hard to engage and support parents and carers, to embed the URLEY approach. So far we have invited parents to attend reading workshops in order to develop their understanding of how books provide a powerful context for conversation with their children and allow them to gain new vocabulary. We have also encouraged parents to support their children with homework for example asking them to assist their children in creating ‘chatter bags’. The children showed great motivation to talk about their interests and experiences.</a:t>
            </a:r>
            <a:endParaRPr lang="en-US" dirty="0"/>
          </a:p>
        </p:txBody>
      </p:sp>
      <p:sp>
        <p:nvSpPr>
          <p:cNvPr id="43" name="Text Placeholder 8"/>
          <p:cNvSpPr>
            <a:spLocks noGrp="1"/>
          </p:cNvSpPr>
          <p:nvPr>
            <p:ph type="body" sz="quarter" idx="19"/>
          </p:nvPr>
        </p:nvSpPr>
        <p:spPr>
          <a:xfrm>
            <a:off x="30234816" y="8343212"/>
            <a:ext cx="13203086" cy="7073747"/>
          </a:xfrm>
          <a:ln>
            <a:noFill/>
          </a:ln>
        </p:spPr>
        <p:txBody>
          <a:bodyPr>
            <a:normAutofit/>
          </a:bodyPr>
          <a:lstStyle/>
          <a:p>
            <a:r>
              <a:rPr lang="en-US" dirty="0" smtClean="0"/>
              <a:t>After extensive research and participation in the URLEY programme, our children’s language skills and personal, social and emotional development has greatly improved. We now have a deeper understanding of how children learn new language and we have become increasingly reflective practitioners with a renewed commitment towards narrowing the vocabulary gap. We have worked hard to designate time to cascade strategies to all staff to further develop children’s language and social communication and narrative skills. Staff at </a:t>
            </a:r>
            <a:r>
              <a:rPr lang="en-US" dirty="0" err="1" smtClean="0"/>
              <a:t>Netherton</a:t>
            </a:r>
            <a:r>
              <a:rPr lang="en-US" dirty="0" smtClean="0"/>
              <a:t> Moss are language radiators and magnets for communication.</a:t>
            </a:r>
            <a:endParaRPr lang="en-US" dirty="0"/>
          </a:p>
        </p:txBody>
      </p:sp>
      <p:sp>
        <p:nvSpPr>
          <p:cNvPr id="45" name="Rectangle 44"/>
          <p:cNvSpPr/>
          <p:nvPr/>
        </p:nvSpPr>
        <p:spPr>
          <a:xfrm>
            <a:off x="30338008" y="14704340"/>
            <a:ext cx="13220421" cy="2740917"/>
          </a:xfrm>
          <a:prstGeom prst="rect">
            <a:avLst/>
          </a:prstGeom>
          <a:solidFill>
            <a:srgbClr val="FF3300"/>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7" name="Text Placeholder 8"/>
          <p:cNvSpPr>
            <a:spLocks noGrp="1"/>
          </p:cNvSpPr>
          <p:nvPr>
            <p:ph type="body" sz="quarter" idx="19"/>
          </p:nvPr>
        </p:nvSpPr>
        <p:spPr>
          <a:xfrm>
            <a:off x="30415427" y="17821284"/>
            <a:ext cx="13203086" cy="13085708"/>
          </a:xfrm>
          <a:ln>
            <a:noFill/>
          </a:ln>
        </p:spPr>
        <p:txBody>
          <a:bodyPr>
            <a:normAutofit/>
          </a:bodyPr>
          <a:lstStyle/>
          <a:p>
            <a:r>
              <a:rPr lang="en-US" dirty="0" smtClean="0"/>
              <a:t>We are aware that all children develop at different rates therefore it was vital that we were aware of each child’s initial oral language skills. An initial assessment took place using a rating scale called TROLL. This allowed us to inform our teaching and next steps in relation to their social narrative, syntax and morphology and reading. We also assessed the children’s conversational styles using the </a:t>
            </a:r>
            <a:r>
              <a:rPr lang="en-US" dirty="0" err="1" smtClean="0"/>
              <a:t>Hanen</a:t>
            </a:r>
            <a:r>
              <a:rPr lang="en-US" dirty="0" smtClean="0"/>
              <a:t> Centre assessment tool. This enabled us to understand their ability to begin interactions with others and how they respond when others start an interaction. Once the assessment was completed we planned for extended quality interactions. When the children were re-assessed at the end of the project the outcomes were staggering. Every child had made progress and were more effective social communicators. </a:t>
            </a:r>
          </a:p>
          <a:p>
            <a:r>
              <a:rPr lang="en-US" dirty="0" smtClean="0"/>
              <a:t>Not only did we assess our children but we evaluated our own teaching and practice alongside URLEY mentors using ECERS-3 and SSTEW.  We were able to set targets and make changes to our teaching and environment in order to ensure that our children get the very best start at </a:t>
            </a:r>
            <a:r>
              <a:rPr lang="en-US" dirty="0" err="1" smtClean="0"/>
              <a:t>Netherton</a:t>
            </a:r>
            <a:r>
              <a:rPr lang="en-US" dirty="0" smtClean="0"/>
              <a:t> Moss.</a:t>
            </a:r>
          </a:p>
          <a:p>
            <a:pPr algn="ctr"/>
            <a:r>
              <a:rPr lang="en-US" dirty="0" err="1" smtClean="0"/>
              <a:t>Netherton</a:t>
            </a:r>
            <a:r>
              <a:rPr lang="en-US" dirty="0"/>
              <a:t> </a:t>
            </a:r>
            <a:r>
              <a:rPr lang="en-US" dirty="0" smtClean="0"/>
              <a:t>Moss – The School that Sparkles.</a:t>
            </a:r>
          </a:p>
          <a:p>
            <a:endParaRPr lang="en-US" dirty="0" smtClean="0"/>
          </a:p>
          <a:p>
            <a:endParaRPr lang="en-US" dirty="0" smtClean="0"/>
          </a:p>
          <a:p>
            <a:endParaRPr lang="en-US" dirty="0"/>
          </a:p>
        </p:txBody>
      </p:sp>
      <p:sp>
        <p:nvSpPr>
          <p:cNvPr id="48" name="Text Placeholder 8"/>
          <p:cNvSpPr>
            <a:spLocks noGrp="1"/>
          </p:cNvSpPr>
          <p:nvPr>
            <p:ph type="body" sz="quarter" idx="19"/>
          </p:nvPr>
        </p:nvSpPr>
        <p:spPr>
          <a:xfrm>
            <a:off x="15512729" y="17013471"/>
            <a:ext cx="13040084" cy="7196423"/>
          </a:xfrm>
          <a:ln>
            <a:noFill/>
          </a:ln>
        </p:spPr>
        <p:txBody>
          <a:bodyPr>
            <a:normAutofit lnSpcReduction="10000"/>
          </a:bodyPr>
          <a:lstStyle/>
          <a:p>
            <a:r>
              <a:rPr lang="en-US" dirty="0" smtClean="0"/>
              <a:t>As teachers our role is to create a language rich environment and to provide opportunities for our children to communicate. At </a:t>
            </a:r>
            <a:r>
              <a:rPr lang="en-US" dirty="0" err="1" smtClean="0"/>
              <a:t>Netherton</a:t>
            </a:r>
            <a:r>
              <a:rPr lang="en-US" dirty="0" smtClean="0"/>
              <a:t> Moss we embed URLEY principles into everyday practice. All children engage in dialogue with adults about a wide range of subjects that both conversationalists are interested in. Daily shared reading in small groups takes place in order to model skills of proficient readers,  provide rich language and opportunities for talk and discussion. We provide resources of interest for children to play and explore with. Our children learn through free play and guided play with adults playing an important role in sensitively scaffolding language. We are intentional teachers that make use of every opportunity throughout the day.</a:t>
            </a:r>
            <a:endParaRPr lang="en-US" dirty="0"/>
          </a:p>
        </p:txBody>
      </p:sp>
      <p:pic>
        <p:nvPicPr>
          <p:cNvPr id="8" name="Picture Placeholder 7"/>
          <p:cNvPicPr>
            <a:picLocks noGrp="1" noChangeAspect="1"/>
          </p:cNvPicPr>
          <p:nvPr>
            <p:ph type="pic" sz="quarter" idx="18"/>
          </p:nvPr>
        </p:nvPicPr>
        <p:blipFill rotWithShape="1">
          <a:blip r:embed="rId3"/>
          <a:srcRect l="15798" t="27945" r="67272" b="38222"/>
          <a:stretch/>
        </p:blipFill>
        <p:spPr>
          <a:xfrm>
            <a:off x="18822526" y="23872291"/>
            <a:ext cx="6360406" cy="7149391"/>
          </a:xfrm>
          <a:prstGeom prst="rect">
            <a:avLst/>
          </a:prstGeom>
          <a:effectLst>
            <a:outerShdw blurRad="50800" dist="50800" dir="5400000" algn="ctr" rotWithShape="0">
              <a:schemeClr val="tx1"/>
            </a:outerShdw>
            <a:softEdge rad="431800"/>
          </a:effectLst>
        </p:spPr>
      </p:pic>
      <p:pic>
        <p:nvPicPr>
          <p:cNvPr id="5" name="Picture Placeholder 4"/>
          <p:cNvPicPr>
            <a:picLocks noGrp="1" noChangeAspect="1"/>
          </p:cNvPicPr>
          <p:nvPr>
            <p:ph type="pic" sz="quarter" idx="18"/>
          </p:nvPr>
        </p:nvPicPr>
        <p:blipFill rotWithShape="1">
          <a:blip r:embed="rId4"/>
          <a:srcRect l="36444" t="38290" r="41969" b="25119"/>
          <a:stretch/>
        </p:blipFill>
        <p:spPr>
          <a:xfrm>
            <a:off x="17274553" y="8226726"/>
            <a:ext cx="8991600" cy="8572969"/>
          </a:xfrm>
          <a:prstGeom prst="rect">
            <a:avLst/>
          </a:prstGeom>
        </p:spPr>
      </p:pic>
      <p:sp>
        <p:nvSpPr>
          <p:cNvPr id="54" name="Rectangle 53"/>
          <p:cNvSpPr/>
          <p:nvPr/>
        </p:nvSpPr>
        <p:spPr>
          <a:xfrm>
            <a:off x="429694" y="21073498"/>
            <a:ext cx="13220421" cy="2740917"/>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6" name="Text Placeholder 12"/>
          <p:cNvSpPr>
            <a:spLocks noGrp="1"/>
          </p:cNvSpPr>
          <p:nvPr>
            <p:ph type="body" sz="quarter" idx="26"/>
          </p:nvPr>
        </p:nvSpPr>
        <p:spPr>
          <a:xfrm>
            <a:off x="576223" y="6106556"/>
            <a:ext cx="12944698" cy="1399780"/>
          </a:xfrm>
        </p:spPr>
        <p:txBody>
          <a:bodyPr/>
          <a:lstStyle/>
          <a:p>
            <a:pPr algn="ctr"/>
            <a:r>
              <a:rPr lang="en-US" sz="5000" dirty="0" smtClean="0"/>
              <a:t>Enabling Environments</a:t>
            </a:r>
            <a:endParaRPr lang="en-US" sz="5000" dirty="0"/>
          </a:p>
        </p:txBody>
      </p:sp>
      <p:sp>
        <p:nvSpPr>
          <p:cNvPr id="57" name="Text Placeholder 12"/>
          <p:cNvSpPr>
            <a:spLocks noGrp="1"/>
          </p:cNvSpPr>
          <p:nvPr>
            <p:ph type="body" sz="quarter" idx="26"/>
          </p:nvPr>
        </p:nvSpPr>
        <p:spPr>
          <a:xfrm>
            <a:off x="15374278" y="6009367"/>
            <a:ext cx="12944698" cy="1131377"/>
          </a:xfrm>
        </p:spPr>
        <p:txBody>
          <a:bodyPr/>
          <a:lstStyle/>
          <a:p>
            <a:pPr algn="ctr"/>
            <a:r>
              <a:rPr lang="en-US" sz="5000" dirty="0" smtClean="0"/>
              <a:t>A Language Rich Day at </a:t>
            </a:r>
            <a:r>
              <a:rPr lang="en-US" sz="5000" dirty="0" err="1" smtClean="0"/>
              <a:t>Netherton</a:t>
            </a:r>
            <a:r>
              <a:rPr lang="en-US" sz="5000" dirty="0" smtClean="0"/>
              <a:t> Moss</a:t>
            </a:r>
            <a:endParaRPr lang="en-US" sz="5000" dirty="0"/>
          </a:p>
        </p:txBody>
      </p:sp>
      <p:sp>
        <p:nvSpPr>
          <p:cNvPr id="58" name="Text Placeholder 12"/>
          <p:cNvSpPr>
            <a:spLocks noGrp="1"/>
          </p:cNvSpPr>
          <p:nvPr>
            <p:ph type="body" sz="quarter" idx="26"/>
          </p:nvPr>
        </p:nvSpPr>
        <p:spPr>
          <a:xfrm>
            <a:off x="30493204" y="15707624"/>
            <a:ext cx="12944698" cy="2228349"/>
          </a:xfrm>
        </p:spPr>
        <p:txBody>
          <a:bodyPr/>
          <a:lstStyle/>
          <a:p>
            <a:pPr algn="ctr"/>
            <a:r>
              <a:rPr lang="en-US" sz="5000" dirty="0" smtClean="0"/>
              <a:t>Our Unique Children </a:t>
            </a:r>
            <a:endParaRPr lang="en-US" sz="5000" dirty="0"/>
          </a:p>
        </p:txBody>
      </p:sp>
      <p:sp>
        <p:nvSpPr>
          <p:cNvPr id="59" name="Text Placeholder 12"/>
          <p:cNvSpPr>
            <a:spLocks noGrp="1"/>
          </p:cNvSpPr>
          <p:nvPr>
            <p:ph type="body" sz="quarter" idx="26"/>
          </p:nvPr>
        </p:nvSpPr>
        <p:spPr>
          <a:xfrm>
            <a:off x="447029" y="21877684"/>
            <a:ext cx="12944698" cy="1044285"/>
          </a:xfrm>
        </p:spPr>
        <p:txBody>
          <a:bodyPr/>
          <a:lstStyle/>
          <a:p>
            <a:pPr algn="ctr"/>
            <a:r>
              <a:rPr lang="en-US" sz="5000" dirty="0" smtClean="0"/>
              <a:t>Parental Involvement</a:t>
            </a:r>
            <a:endParaRPr lang="en-US" sz="5000" dirty="0"/>
          </a:p>
        </p:txBody>
      </p:sp>
      <p:pic>
        <p:nvPicPr>
          <p:cNvPr id="61" name="Picture 60">
            <a:extLst>
              <a:ext uri="{FF2B5EF4-FFF2-40B4-BE49-F238E27FC236}">
                <a16:creationId xmlns:a16="http://schemas.microsoft.com/office/drawing/2014/main" xmlns="" id="{058ACB87-642A-405E-9033-0F006BEF8A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53387" y="31346629"/>
            <a:ext cx="1064075" cy="1064075"/>
          </a:xfrm>
          <a:prstGeom prst="rect">
            <a:avLst/>
          </a:prstGeom>
        </p:spPr>
      </p:pic>
      <p:pic>
        <p:nvPicPr>
          <p:cNvPr id="65" name="Picture 64">
            <a:extLst>
              <a:ext uri="{FF2B5EF4-FFF2-40B4-BE49-F238E27FC236}">
                <a16:creationId xmlns:a16="http://schemas.microsoft.com/office/drawing/2014/main" xmlns="" id="{8138FEE1-2145-4961-AD2B-8E7545DEEAD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572270" y="31367120"/>
            <a:ext cx="3749243" cy="1021669"/>
          </a:xfrm>
          <a:prstGeom prst="rect">
            <a:avLst/>
          </a:prstGeom>
        </p:spPr>
      </p:pic>
      <p:sp>
        <p:nvSpPr>
          <p:cNvPr id="67" name="Text Placeholder 8"/>
          <p:cNvSpPr>
            <a:spLocks noGrp="1"/>
          </p:cNvSpPr>
          <p:nvPr>
            <p:ph type="body" sz="quarter" idx="19"/>
          </p:nvPr>
        </p:nvSpPr>
        <p:spPr>
          <a:xfrm>
            <a:off x="13260286" y="31420836"/>
            <a:ext cx="6202487" cy="1126711"/>
          </a:xfrm>
          <a:ln>
            <a:noFill/>
          </a:ln>
        </p:spPr>
        <p:txBody>
          <a:bodyPr>
            <a:noAutofit/>
          </a:bodyPr>
          <a:lstStyle/>
          <a:p>
            <a:r>
              <a:rPr lang="en-US" sz="3400" dirty="0" smtClean="0">
                <a:solidFill>
                  <a:srgbClr val="FFFF00"/>
                </a:solidFill>
              </a:rPr>
              <a:t>Language Leaders: a SSIF </a:t>
            </a:r>
            <a:br>
              <a:rPr lang="en-US" sz="3400" dirty="0" smtClean="0">
                <a:solidFill>
                  <a:srgbClr val="FFFF00"/>
                </a:solidFill>
              </a:rPr>
            </a:br>
            <a:r>
              <a:rPr lang="en-US" sz="3400" dirty="0" smtClean="0">
                <a:solidFill>
                  <a:srgbClr val="FFFF00"/>
                </a:solidFill>
              </a:rPr>
              <a:t>Project funded by the </a:t>
            </a:r>
            <a:r>
              <a:rPr lang="en-US" sz="3400" dirty="0" err="1" smtClean="0">
                <a:solidFill>
                  <a:srgbClr val="FFFF00"/>
                </a:solidFill>
              </a:rPr>
              <a:t>DfE</a:t>
            </a:r>
            <a:endParaRPr lang="en-US" sz="3400" dirty="0">
              <a:solidFill>
                <a:srgbClr val="FFFF00"/>
              </a:solidFill>
            </a:endParaRPr>
          </a:p>
        </p:txBody>
      </p:sp>
      <p:pic>
        <p:nvPicPr>
          <p:cNvPr id="72" name="Picture Placeholder 59">
            <a:extLst>
              <a:ext uri="{FF2B5EF4-FFF2-40B4-BE49-F238E27FC236}">
                <a16:creationId xmlns:a16="http://schemas.microsoft.com/office/drawing/2014/main" xmlns="" id="{BCAD29A0-4B39-4D81-90C2-26E0FE0752F7}"/>
              </a:ext>
            </a:extLst>
          </p:cNvPr>
          <p:cNvPicPr>
            <a:picLocks noGrp="1"/>
          </p:cNvPicPr>
          <p:nvPr>
            <p:ph type="pic" sz="quarter" idx="14"/>
          </p:nvPr>
        </p:nvPicPr>
        <p:blipFill rotWithShape="1">
          <a:blip r:embed="rId7" cstate="print"/>
          <a:srcRect t="-4328" b="-5726"/>
          <a:stretch/>
        </p:blipFill>
        <p:spPr>
          <a:xfrm>
            <a:off x="37667382" y="65315"/>
            <a:ext cx="5892348" cy="3853542"/>
          </a:xfrm>
          <a:prstGeom prst="rect">
            <a:avLst/>
          </a:prstGeom>
        </p:spPr>
      </p:pic>
      <p:pic>
        <p:nvPicPr>
          <p:cNvPr id="32" name="Picture 3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920287" y="31307010"/>
            <a:ext cx="1765355" cy="1290990"/>
          </a:xfrm>
          <a:prstGeom prst="rect">
            <a:avLst/>
          </a:prstGeom>
          <a:solidFill>
            <a:schemeClr val="bg1"/>
          </a:solidFill>
          <a:ln>
            <a:noFill/>
          </a:ln>
        </p:spPr>
      </p:pic>
      <p:pic>
        <p:nvPicPr>
          <p:cNvPr id="35" name="Picture 34" descr="C:\Users\User\Pictures\Environment image.jpg"/>
          <p:cNvPicPr/>
          <p:nvPr/>
        </p:nvPicPr>
        <p:blipFill>
          <a:blip r:embed="rId9">
            <a:extLst>
              <a:ext uri="{28A0092B-C50C-407E-A947-70E740481C1C}">
                <a14:useLocalDpi xmlns:a14="http://schemas.microsoft.com/office/drawing/2010/main" val="0"/>
              </a:ext>
            </a:extLst>
          </a:blip>
          <a:srcRect/>
          <a:stretch>
            <a:fillRect/>
          </a:stretch>
        </p:blipFill>
        <p:spPr bwMode="auto">
          <a:xfrm>
            <a:off x="2490630" y="12351173"/>
            <a:ext cx="9181767" cy="8536822"/>
          </a:xfrm>
          <a:prstGeom prst="rect">
            <a:avLst/>
          </a:prstGeom>
          <a:noFill/>
          <a:ln>
            <a:noFill/>
          </a:ln>
          <a:effectLst>
            <a:outerShdw blurRad="50800" dist="50800" dir="5400000" algn="ctr" rotWithShape="0">
              <a:schemeClr val="tx1"/>
            </a:outerShdw>
            <a:softEdge rad="431800"/>
          </a:effectLst>
        </p:spPr>
      </p:pic>
    </p:spTree>
    <p:extLst>
      <p:ext uri="{BB962C8B-B14F-4D97-AF65-F5344CB8AC3E}">
        <p14:creationId xmlns:p14="http://schemas.microsoft.com/office/powerpoint/2010/main" val="38374627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ndara">
      <a:majorFont>
        <a:latin typeface="Candara"/>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ndara"/>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1048</TotalTime>
  <Words>653</Words>
  <Application>Microsoft Office PowerPoint</Application>
  <PresentationFormat>Custom</PresentationFormat>
  <Paragraphs>17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Netherton Moss Language Leaders</vt:lpstr>
    </vt:vector>
  </TitlesOfParts>
  <Company>Utah State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Goates</dc:creator>
  <cp:lastModifiedBy>Laura Walsh</cp:lastModifiedBy>
  <cp:revision>58</cp:revision>
  <cp:lastPrinted>2019-11-19T14:40:44Z</cp:lastPrinted>
  <dcterms:created xsi:type="dcterms:W3CDTF">2019-03-30T16:51:34Z</dcterms:created>
  <dcterms:modified xsi:type="dcterms:W3CDTF">2020-01-22T15:15:26Z</dcterms:modified>
</cp:coreProperties>
</file>