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72" r:id="rId7"/>
    <p:sldId id="274" r:id="rId8"/>
    <p:sldId id="263" r:id="rId9"/>
    <p:sldId id="275" r:id="rId10"/>
    <p:sldId id="264" r:id="rId11"/>
    <p:sldId id="267" r:id="rId12"/>
    <p:sldId id="269" r:id="rId13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240" y="6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788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564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242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34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202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673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386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275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988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4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7279B86-E796-4586-BA79-76076211D8C4}" type="datetimeFigureOut">
              <a:rPr lang="en-GB" smtClean="0"/>
              <a:t>13/08/2021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01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4AF0F-90BD-46CA-B6F6-C7B62CF715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328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242698F-7441-4521-99B4-34C2151FF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987709" y="3629025"/>
            <a:ext cx="8665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600" b="1" baseline="30000" dirty="0">
                <a:latin typeface="Comic Sans MS" panose="030F0702030302020204" pitchFamily="66" charset="0"/>
              </a:rPr>
              <a:t>I’m starting Year</a:t>
            </a:r>
            <a:r>
              <a:rPr lang="en-GB" sz="9600" b="1" dirty="0">
                <a:latin typeface="Comic Sans MS" panose="030F0702030302020204" pitchFamily="66" charset="0"/>
              </a:rPr>
              <a:t> </a:t>
            </a:r>
            <a:r>
              <a:rPr lang="en-GB" sz="9600" b="1" baseline="30000" dirty="0">
                <a:latin typeface="Comic Sans MS" panose="030F0702030302020204" pitchFamily="66" charset="0"/>
              </a:rPr>
              <a:t>1!</a:t>
            </a:r>
          </a:p>
        </p:txBody>
      </p:sp>
    </p:spTree>
    <p:extLst>
      <p:ext uri="{BB962C8B-B14F-4D97-AF65-F5344CB8AC3E}">
        <p14:creationId xmlns:p14="http://schemas.microsoft.com/office/powerpoint/2010/main" val="14029386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C4F8E27-2907-4A34-BE2C-522199AFF351}"/>
              </a:ext>
            </a:extLst>
          </p:cNvPr>
          <p:cNvSpPr/>
          <p:nvPr/>
        </p:nvSpPr>
        <p:spPr>
          <a:xfrm>
            <a:off x="2311726" y="984651"/>
            <a:ext cx="5282548" cy="1926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150" b="1" baseline="30000" dirty="0">
                <a:latin typeface="Comic Sans MS" panose="030F0702030302020204" pitchFamily="66" charset="0"/>
              </a:rPr>
              <a:t>Welcome to your new</a:t>
            </a:r>
            <a:r>
              <a:rPr lang="en-GB" sz="7150" b="1" dirty="0">
                <a:latin typeface="Comic Sans MS" panose="030F0702030302020204" pitchFamily="66" charset="0"/>
              </a:rPr>
              <a:t> </a:t>
            </a:r>
            <a:r>
              <a:rPr lang="en-GB" sz="7150" b="1" baseline="30000" dirty="0">
                <a:latin typeface="Comic Sans MS" panose="030F0702030302020204" pitchFamily="66" charset="0"/>
              </a:rPr>
              <a:t>class.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310C8E-B507-4AF4-9039-33D012882CB5}"/>
              </a:ext>
            </a:extLst>
          </p:cNvPr>
          <p:cNvSpPr/>
          <p:nvPr/>
        </p:nvSpPr>
        <p:spPr>
          <a:xfrm>
            <a:off x="244352" y="3367799"/>
            <a:ext cx="941729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baseline="30000" dirty="0">
                <a:latin typeface="Comic Sans MS" panose="030F0702030302020204" pitchFamily="66" charset="0"/>
              </a:rPr>
              <a:t>Miss</a:t>
            </a:r>
            <a:r>
              <a:rPr lang="en-US" sz="4400" b="1" dirty="0">
                <a:latin typeface="Comic Sans MS" panose="030F0702030302020204" pitchFamily="66" charset="0"/>
              </a:rPr>
              <a:t> </a:t>
            </a:r>
            <a:r>
              <a:rPr lang="en-US" sz="4400" b="1" baseline="30000" dirty="0">
                <a:latin typeface="Comic Sans MS" panose="030F0702030302020204" pitchFamily="66" charset="0"/>
              </a:rPr>
              <a:t>Walsh is your new teacher.</a:t>
            </a:r>
            <a:endParaRPr lang="en-GB" sz="4400" b="1" baseline="30000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2EEF60-F721-4184-8781-F0200CA57371}"/>
              </a:ext>
            </a:extLst>
          </p:cNvPr>
          <p:cNvSpPr/>
          <p:nvPr/>
        </p:nvSpPr>
        <p:spPr>
          <a:xfrm>
            <a:off x="244353" y="4304212"/>
            <a:ext cx="9417293" cy="694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b="1" baseline="30000" dirty="0">
                <a:latin typeface="Comic Sans MS" panose="030F0702030302020204" pitchFamily="66" charset="0"/>
              </a:rPr>
              <a:t>Miss Redmond will also be here to help you.</a:t>
            </a:r>
          </a:p>
        </p:txBody>
      </p:sp>
    </p:spTree>
    <p:extLst>
      <p:ext uri="{BB962C8B-B14F-4D97-AF65-F5344CB8AC3E}">
        <p14:creationId xmlns:p14="http://schemas.microsoft.com/office/powerpoint/2010/main" val="3642839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1042660" y="1323128"/>
            <a:ext cx="7820680" cy="1559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150" b="1" baseline="30000" dirty="0">
                <a:latin typeface="Comic Sans MS" panose="030F0702030302020204" pitchFamily="66" charset="0"/>
              </a:rPr>
              <a:t>This is what your new class looks like.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477813-7E6B-470E-B5CB-080567653B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980245">
            <a:off x="7602833" y="1981277"/>
            <a:ext cx="477043" cy="8386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996" t="33483" r="23813" b="12231"/>
          <a:stretch/>
        </p:blipFill>
        <p:spPr>
          <a:xfrm>
            <a:off x="1974063" y="2677886"/>
            <a:ext cx="6270172" cy="397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81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1339228" y="903054"/>
            <a:ext cx="7227543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150" b="1" baseline="30000" dirty="0">
                <a:latin typeface="Comic Sans MS" panose="030F0702030302020204" pitchFamily="66" charset="0"/>
              </a:rPr>
              <a:t>This is your new classroom door and outside area looks like.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CB9D0-C6DB-4A05-9EE0-8E1696865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980245">
            <a:off x="8731129" y="2112101"/>
            <a:ext cx="477043" cy="838673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652" y="3039112"/>
            <a:ext cx="3696802" cy="3873556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458" y="3195989"/>
            <a:ext cx="4443594" cy="3662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115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1223486" y="1110065"/>
            <a:ext cx="7459028" cy="1559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150" b="1" baseline="30000" dirty="0">
                <a:latin typeface="Comic Sans MS" panose="030F0702030302020204" pitchFamily="66" charset="0"/>
              </a:rPr>
              <a:t>This is where you will hang your coat and bag.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CEE0C-8138-4F2F-8234-23755101C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56354">
            <a:off x="8539242" y="1785409"/>
            <a:ext cx="477043" cy="838673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685" y="2669466"/>
            <a:ext cx="4786630" cy="375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053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1540804" y="535299"/>
            <a:ext cx="7459028" cy="2659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150" b="1" baseline="30000" dirty="0">
                <a:latin typeface="Comic Sans MS" panose="030F0702030302020204" pitchFamily="66" charset="0"/>
              </a:rPr>
              <a:t>This is where your</a:t>
            </a:r>
            <a:r>
              <a:rPr lang="en-GB" sz="7150" b="1" dirty="0">
                <a:latin typeface="Comic Sans MS" panose="030F0702030302020204" pitchFamily="66" charset="0"/>
              </a:rPr>
              <a:t> </a:t>
            </a:r>
            <a:r>
              <a:rPr lang="en-GB" sz="7150" b="1" baseline="30000" dirty="0">
                <a:latin typeface="Comic Sans MS" panose="030F0702030302020204" pitchFamily="66" charset="0"/>
              </a:rPr>
              <a:t>water bottle and packed lunches will go.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CEE0C-8138-4F2F-8234-23755101C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56354">
            <a:off x="8539242" y="1785409"/>
            <a:ext cx="477043" cy="8386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1510" t="18839" r="28732" b="17411"/>
          <a:stretch/>
        </p:blipFill>
        <p:spPr>
          <a:xfrm>
            <a:off x="3124986" y="2939143"/>
            <a:ext cx="4346967" cy="391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09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1527741" y="776939"/>
            <a:ext cx="7459028" cy="1926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150" b="1" baseline="30000" dirty="0">
                <a:latin typeface="Comic Sans MS" panose="030F0702030302020204" pitchFamily="66" charset="0"/>
              </a:rPr>
              <a:t>This is where your</a:t>
            </a:r>
            <a:r>
              <a:rPr lang="en-GB" sz="7150" b="1" dirty="0">
                <a:latin typeface="Comic Sans MS" panose="030F0702030302020204" pitchFamily="66" charset="0"/>
              </a:rPr>
              <a:t> </a:t>
            </a:r>
            <a:r>
              <a:rPr lang="en-GB" sz="7150" b="1" baseline="30000" dirty="0">
                <a:latin typeface="Comic Sans MS" panose="030F0702030302020204" pitchFamily="66" charset="0"/>
              </a:rPr>
              <a:t>book bags will go.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CEE0C-8138-4F2F-8234-23755101C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56354">
            <a:off x="8539242" y="1785409"/>
            <a:ext cx="477043" cy="8386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5525" t="19732" r="35561" b="26161"/>
          <a:stretch/>
        </p:blipFill>
        <p:spPr>
          <a:xfrm>
            <a:off x="3265714" y="2669468"/>
            <a:ext cx="3762103" cy="395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596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1544284" y="1425276"/>
            <a:ext cx="6817431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150" b="1" baseline="30000" dirty="0">
                <a:latin typeface="Comic Sans MS" panose="030F0702030302020204" pitchFamily="66" charset="0"/>
              </a:rPr>
              <a:t>In the morning, we have a snack like this…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473" y="3881553"/>
            <a:ext cx="3984311" cy="265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82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1687975" y="507608"/>
            <a:ext cx="681743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baseline="30000" dirty="0">
                <a:latin typeface="Comic Sans MS" panose="030F0702030302020204" pitchFamily="66" charset="0"/>
              </a:rPr>
              <a:t>We</a:t>
            </a:r>
            <a:r>
              <a:rPr lang="en-US" sz="6000" b="1" dirty="0">
                <a:latin typeface="Comic Sans MS" panose="030F0702030302020204" pitchFamily="66" charset="0"/>
              </a:rPr>
              <a:t> </a:t>
            </a:r>
            <a:r>
              <a:rPr lang="en-US" sz="6000" b="1" baseline="30000" dirty="0">
                <a:latin typeface="Comic Sans MS" panose="030F0702030302020204" pitchFamily="66" charset="0"/>
              </a:rPr>
              <a:t>have lots of things to do and play with in Poppy Class…</a:t>
            </a:r>
            <a:endParaRPr lang="en-GB" sz="6000" b="1" baseline="300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024" t="16874" r="35760" b="20626"/>
          <a:stretch/>
        </p:blipFill>
        <p:spPr>
          <a:xfrm>
            <a:off x="362953" y="2037805"/>
            <a:ext cx="2650043" cy="31873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225" t="20447" r="36061" b="21161"/>
          <a:stretch/>
        </p:blipFill>
        <p:spPr>
          <a:xfrm>
            <a:off x="2527875" y="3750881"/>
            <a:ext cx="2627752" cy="30044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35827" t="22946" r="37266" b="18304"/>
          <a:stretch/>
        </p:blipFill>
        <p:spPr>
          <a:xfrm>
            <a:off x="7428604" y="3827416"/>
            <a:ext cx="2458041" cy="30175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35727" t="26696" r="35158" b="24018"/>
          <a:stretch/>
        </p:blipFill>
        <p:spPr>
          <a:xfrm>
            <a:off x="4999195" y="2400969"/>
            <a:ext cx="2585841" cy="246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89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658333" y="5201392"/>
            <a:ext cx="8719964" cy="2659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150" b="1" baseline="30000" dirty="0">
                <a:latin typeface="Comic Sans MS" panose="030F0702030302020204" pitchFamily="66" charset="0"/>
              </a:rPr>
              <a:t>Somethings</a:t>
            </a:r>
            <a:r>
              <a:rPr lang="en-GB" sz="7150" b="1" dirty="0">
                <a:latin typeface="Comic Sans MS" panose="030F0702030302020204" pitchFamily="66" charset="0"/>
              </a:rPr>
              <a:t> </a:t>
            </a:r>
            <a:r>
              <a:rPr lang="en-GB" sz="7150" b="1" baseline="30000" dirty="0">
                <a:latin typeface="Comic Sans MS" panose="030F0702030302020204" pitchFamily="66" charset="0"/>
              </a:rPr>
              <a:t>will stay the same.</a:t>
            </a:r>
            <a:br>
              <a:rPr lang="en-GB" sz="7150" b="1" baseline="30000" dirty="0">
                <a:latin typeface="Comic Sans MS" panose="030F0702030302020204" pitchFamily="66" charset="0"/>
              </a:rPr>
            </a:br>
            <a:endParaRPr lang="en-GB" sz="7150" b="1" baseline="30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45610A-7EF0-4716-AB9E-1C7A95D06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3433532">
            <a:off x="1018100" y="4314494"/>
            <a:ext cx="477043" cy="838673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794" y="41816"/>
            <a:ext cx="3504973" cy="2949578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85" y="73252"/>
            <a:ext cx="3763737" cy="2918142"/>
          </a:xfrm>
          <a:prstGeom prst="rect">
            <a:avLst/>
          </a:prstGeom>
        </p:spPr>
      </p:pic>
      <p:pic>
        <p:nvPicPr>
          <p:cNvPr id="5" name="Picture 4" descr="\\Nethmoss-dc1\users\walshl\My Pictures\2019-06-21 trasition poppy 2018-19\trasition poppy 2018-19 01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792" y="2325302"/>
            <a:ext cx="3739515" cy="2794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3049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1729513" y="1631207"/>
            <a:ext cx="6446973" cy="3760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7150" b="1" baseline="30000" dirty="0">
                <a:latin typeface="Comic Sans MS" panose="030F0702030302020204" pitchFamily="66" charset="0"/>
              </a:rPr>
              <a:t>At home time we wait here for someone to collect us, and say goodbye with a big smile!</a:t>
            </a:r>
          </a:p>
        </p:txBody>
      </p:sp>
    </p:spTree>
    <p:extLst>
      <p:ext uri="{BB962C8B-B14F-4D97-AF65-F5344CB8AC3E}">
        <p14:creationId xmlns:p14="http://schemas.microsoft.com/office/powerpoint/2010/main" val="90377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9C856A-D837-42BB-A93B-505FE2323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FF804BC-85DA-47E6-A00E-C43F260D314E}"/>
              </a:ext>
            </a:extLst>
          </p:cNvPr>
          <p:cNvSpPr/>
          <p:nvPr/>
        </p:nvSpPr>
        <p:spPr>
          <a:xfrm>
            <a:off x="1419842" y="1319553"/>
            <a:ext cx="70663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baseline="30000" dirty="0">
                <a:latin typeface="Comic Sans MS" panose="030F0702030302020204" pitchFamily="66" charset="0"/>
              </a:rPr>
              <a:t>You might feel a bit worried about starting your new class but that’s ok. </a:t>
            </a:r>
          </a:p>
          <a:p>
            <a:pPr algn="ctr"/>
            <a:br>
              <a:rPr lang="en-GB" sz="5400" b="1" baseline="30000" dirty="0">
                <a:latin typeface="Comic Sans MS" panose="030F0702030302020204" pitchFamily="66" charset="0"/>
              </a:rPr>
            </a:br>
            <a:r>
              <a:rPr lang="en-GB" sz="5400" b="1" baseline="30000" dirty="0">
                <a:latin typeface="Comic Sans MS" panose="030F0702030302020204" pitchFamily="66" charset="0"/>
              </a:rPr>
              <a:t>There are lots of people who will look after you, and you’ll see all your friends again too!</a:t>
            </a:r>
          </a:p>
        </p:txBody>
      </p:sp>
    </p:spTree>
    <p:extLst>
      <p:ext uri="{BB962C8B-B14F-4D97-AF65-F5344CB8AC3E}">
        <p14:creationId xmlns:p14="http://schemas.microsoft.com/office/powerpoint/2010/main" val="2478419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27710</TotalTime>
  <Words>169</Words>
  <Application>Microsoft Office PowerPoint</Application>
  <PresentationFormat>A4 Paper (210x297 mm)</PresentationFormat>
  <Paragraphs>15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P</dc:creator>
  <cp:lastModifiedBy>Laura Walsh</cp:lastModifiedBy>
  <cp:revision>18</cp:revision>
  <dcterms:created xsi:type="dcterms:W3CDTF">2020-06-22T15:17:00Z</dcterms:created>
  <dcterms:modified xsi:type="dcterms:W3CDTF">2021-09-01T14:33:15Z</dcterms:modified>
</cp:coreProperties>
</file>